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Kanit" panose="020B0604020202020204" charset="-34"/>
      <p:regular r:id="rId21"/>
    </p:embeddedFont>
    <p:embeddedFont>
      <p:font typeface="Martel Sans Ligh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93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Day 2: Data Structures &amp; Functions (Online)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Clear, practical lessons for beginner–intermediate Python learners. We'll cover advanced data structures, expressive comprehensions, working with nested data, and functions (including advanced concepts like lambdas and recursion).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8685"/>
            <a:ext cx="563570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Takeaways &amp; Next Steps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4690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474892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4773216"/>
            <a:ext cx="28744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Pick the right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26875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dicts for mappings, lists for sequences, sets for uniqueness.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4690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356027" y="474892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4773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Prefer clarity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526875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Choose comprehensions for concise transforms, but not at the cost of readability.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4690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774079" y="474892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4773216"/>
            <a:ext cx="30713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Build reusable functions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526875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Document behavior, handle edge cases, and keep signatures simple.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37724" y="668702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Practice exercises: build a contacts list (list of dicts), deduplicate with sets, and implement a recursive and iterative factorial. Want slides adapted for a live workshop? Ask and I’ll tailor examples and exercises.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A00D2A-5FF7-4B5A-8C56-A5585A04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6046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Advanced Data Structures — Why they matter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231588"/>
            <a:ext cx="3614618" cy="3272314"/>
          </a:xfrm>
          <a:prstGeom prst="roundRect">
            <a:avLst>
              <a:gd name="adj" fmla="val 109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470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Speed &amp; intent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966442"/>
            <a:ext cx="31359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Choose structures that match access patterns: lookup, membership, or order. O(1) lookup with dicts, O(n) with lists, O(1) membership with sets.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31588"/>
            <a:ext cx="3614618" cy="3272314"/>
          </a:xfrm>
          <a:prstGeom prst="roundRect">
            <a:avLst>
              <a:gd name="adj" fmla="val 109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470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66442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Readable code reduces bugs. Use the right structure to convey meaning.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4321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982533"/>
            <a:ext cx="30370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Memory vs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478072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Sets use hash tables (O(1) avg), lists are contiguous (cache-friendly), dicts have overhead but fast access.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6078"/>
            <a:ext cx="599979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Dictionaries — Practical guide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78833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- Store key → value mappings. Keys must be immutable (strings, numbers, tuples). - Common methods: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dict.get(key, default)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dict.keys()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dict.items()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dict.update()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 - Use nested dictionaries for structured records: e.g., user profiles or JSON-like data.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20660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 complexity: Lookup/insert/delete: O(1) average, O(n) worst case (hash collisions). Keys must be hashable (immutable). Unhashable types like lists can't be keys. Performance tip: Use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dict.setdefault()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collections.defaultdict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cleaner code when handling missing keys.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164A7-4C34-4AFD-B88C-08D25929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345049"/>
            <a:ext cx="4154686" cy="5539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3912" y="148721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Sets &amp; set operations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583912" y="2289810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- Use sets for unique items and fast membership checks (O(1)). - Operations: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union (|)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intersection (&amp;)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difference (-)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symmetric_difference(^)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 - Practical uses: deduplicating lists, filtering, and quick comparisons between collections.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83912" y="4037290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 complexity: All set operations (union, intersection, difference) are O(n+m) where n and m are set sizes.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583912" y="5018723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Memory note: Sets use hash tables internally, so memory overhead is higher than lists but worth it for O(1) membership.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583912" y="6000155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Advanced tip: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frozenset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is immutable and hashable—use it as dict keys or set members.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B27A6-8A61-439E-A2B0-547DA5FA4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5920"/>
            <a:ext cx="1178325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List &amp; Dictionary Comprehensions — Write expressive code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37955"/>
            <a:ext cx="663059" cy="828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9987" y="1737955"/>
            <a:ext cx="205204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Basic list comprehension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99987" y="2585442"/>
            <a:ext cx="205204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Transform and build lists in one readable line: [x*2 for x in range(5)]. O(n) time, creates new list in memory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1737955"/>
            <a:ext cx="663059" cy="8287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13496" y="1737955"/>
            <a:ext cx="205204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Conditional comprehensions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113496" y="2937391"/>
            <a:ext cx="2052042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Filter while building: [x for x in nums if condition]. Keep conditions simple. Still O(n) but filters during iteration—more efficient than filter() + list()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1737955"/>
            <a:ext cx="663059" cy="8287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27006" y="1737955"/>
            <a:ext cx="205204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Nested comprehensions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27006" y="2937391"/>
            <a:ext cx="2052042" cy="459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Flatten or transform nested lists carefully — prefer loops if readability suffers. O(n*m) for nested loops. Readability matters more than micro-optimization here.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1737955"/>
            <a:ext cx="663059" cy="8287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0515" y="1737955"/>
            <a:ext cx="205216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Dictionary comprehensions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0515" y="2937391"/>
            <a:ext cx="2052161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dicts succinctly: {k: v for k, v in items} — useful for mapping and quick lookups. O(n) time. Faster than dict() constructor for large transformations.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E37EF7-3A3B-4E4E-A2F3-42C790E1B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6215"/>
            <a:ext cx="733698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Working with Complex / Nested Data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068473"/>
            <a:ext cx="7468553" cy="501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Patterns: list of dicts (records), dict of lists (grouped attributes), deeply nested JSON.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Tips: validate shapes, use helper functions to traverse, and keep small test examples.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sort a list of dicts by key: sorted(data, key=lambda d: d['score']).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 complexity: Accessing nested data is O(1) per level if using dicts, O(n) if searching lists.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Validation pattern: Use try/except or .get() with defaults to handle missing keys gracefully.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Advanced: Consider dataclasses or Pydantic for type-safe nested structures in production code.</a:t>
            </a: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F006-609A-462B-B073-FDC15B29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32" y="2159079"/>
            <a:ext cx="6902648" cy="39114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13294" y="1741646"/>
            <a:ext cx="3528774" cy="78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Functions — Definition &amp; best practices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9213294" y="2643307"/>
            <a:ext cx="3528774" cy="3920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Define with </a:t>
            </a:r>
            <a:r>
              <a:rPr lang="en-US" sz="13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name(params):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 Return values with </a:t>
            </a:r>
            <a:r>
              <a:rPr lang="en-US" sz="13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; functions can return tuples.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default parameters to simplify calls: </a:t>
            </a:r>
            <a:r>
              <a:rPr lang="en-US" sz="13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greet(name, prefix='Hi'):</a:t>
            </a: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Always add a concise docstring explaining purpose, parameters, and return value.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Call overhead: Function calls have small overhead; avoid micro-optimizing unless profiling shows it matters.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Return optimization: Returning tuples is efficient—Python unpacks them without extra copies.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Docstring format: Follow PEP 257 or Google style for consistency across teams.</a:t>
            </a: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484BB-021F-4FB7-A234-9A4E70E4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1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4565" y="3308985"/>
            <a:ext cx="4537234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Advanced Function Concepts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1284565" y="3962043"/>
            <a:ext cx="5958602" cy="1567934"/>
          </a:xfrm>
          <a:prstGeom prst="roundRect">
            <a:avLst>
              <a:gd name="adj" fmla="val 1777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3044" y="4170521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Scope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493044" y="4529971"/>
            <a:ext cx="5541645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 variables live inside functions. Avoid mutating globals; prefer arguments and return values. LEGB rule: Local → Enclosing → Global → Built-in. Use nonlocal/global sparingly.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387233" y="3962043"/>
            <a:ext cx="5958602" cy="1567934"/>
          </a:xfrm>
          <a:prstGeom prst="roundRect">
            <a:avLst>
              <a:gd name="adj" fmla="val 1777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5711" y="4170521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Lambda functions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5711" y="4529971"/>
            <a:ext cx="5541645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Small anonymous functions: lambda x: x*2. Good for short callbacks, not for complex logic. Lambda is syntactic sugar for def. Performance is identical; use for readability only.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284565" y="5674042"/>
            <a:ext cx="5958602" cy="1567934"/>
          </a:xfrm>
          <a:prstGeom prst="roundRect">
            <a:avLst>
              <a:gd name="adj" fmla="val 1777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3044" y="5882521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*args &amp; **kwargs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493044" y="6241971"/>
            <a:ext cx="5541645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Flexible signatures: def f(*args, **kwargs): handle variable positional and keyword arguments. *args is a tuple, **kwargs is a dict. Useful for decorators and flexible APIs.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387233" y="5674042"/>
            <a:ext cx="5958602" cy="1567934"/>
          </a:xfrm>
          <a:prstGeom prst="roundRect">
            <a:avLst>
              <a:gd name="adj" fmla="val 1777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5711" y="5882521"/>
            <a:ext cx="224147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Higher-order functions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95711" y="6241971"/>
            <a:ext cx="5541645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Functions that take or return functions. Use map, filter, and sorted(key=...) for concise transforms. map/filter return iterators (lazy evaluation). Use list() to materialize if needed.</a:t>
            </a:r>
            <a:endParaRPr lang="en-US" sz="1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07E801-DC65-4EC8-8AA1-17E4CA9D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37" y="717233"/>
            <a:ext cx="11825526" cy="4280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0486" y="3964063"/>
            <a:ext cx="2787977" cy="348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Base case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2270486" y="2673759"/>
            <a:ext cx="2787977" cy="348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Recursive step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270486" y="1370290"/>
            <a:ext cx="2787977" cy="348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31996" y="5203627"/>
            <a:ext cx="13166408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Recursion breaks a problem into smaller instances and requires a base case to stop. Tip: trace small inputs, watch recursion depth, and prefer iteration when clearer or more efficient. Example: factorial(n) = n * factorial(n-1) with base case factorial(0)=1.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1996" y="6036112"/>
            <a:ext cx="13166408" cy="1476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 complexity: Depends on the problem. Factorial is O(n), but memoization can reduce redundant calls.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Stack depth: Python has a default recursion limit (~1000). Use sys.setrecursionlimit() carefully or switch to iteration.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Tail recursion: Python doesn't optimize tail calls, so iterative solutions are often faster and safer.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Memoization example: Use </a:t>
            </a:r>
            <a:r>
              <a:rPr lang="en-US" sz="16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@functools.lru_cache</a:t>
            </a: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cache results and avoid recalculating.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03CA0-2811-4D89-8E34-C87A28A7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636" y="762488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1154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Kanit</vt:lpstr>
      <vt:lpstr>Calibri</vt:lpstr>
      <vt:lpstr>Arial</vt:lpstr>
      <vt:lpstr>Martel Sans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shaikat</cp:lastModifiedBy>
  <cp:revision>2</cp:revision>
  <dcterms:created xsi:type="dcterms:W3CDTF">2026-02-20T06:31:56Z</dcterms:created>
  <dcterms:modified xsi:type="dcterms:W3CDTF">2026-02-20T06:34:04Z</dcterms:modified>
</cp:coreProperties>
</file>